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428" y="7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Sotiris1\Εργασία\ΕΥΔ\Τουρισμός\PEP\PEPneEG\ΠΕΠ\╨┼╨\Nagaio\Untitled-7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4763"/>
            <a:ext cx="10698163" cy="15111412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15/5/2024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672830"/>
            <a:ext cx="9354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YPSILOS OE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South Aegean region, has joined the Action “Supporting the Establishment and Operation of New SMEs in the tourism sector” with a total budget of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377.973,99 €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188.986,99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by Greece and the European Union - European Regional Development Fund.</a:t>
            </a:r>
          </a:p>
          <a:p>
            <a:pPr algn="just"/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38189" y="5270350"/>
            <a:ext cx="9335688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Buildings, other facilities and surrounding area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Certification of quality assurance systems and environmental management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Promotion - Participation in exhibitions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Technical engineering studies and tax and legal advisory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Software and digital services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and monitoring the implementation of the Investment Plan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Means of transport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Increasing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Reinforcing 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Creating / maintaining job positions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273</Words>
  <Application>Microsoft Office PowerPoint</Application>
  <PresentationFormat>Προσαρμογή</PresentationFormat>
  <Paragraphs>25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Akis Karasmanoglou</cp:lastModifiedBy>
  <cp:revision>66</cp:revision>
  <cp:lastPrinted>2019-12-05T14:32:32Z</cp:lastPrinted>
  <dcterms:created xsi:type="dcterms:W3CDTF">2018-02-13T12:16:57Z</dcterms:created>
  <dcterms:modified xsi:type="dcterms:W3CDTF">2024-05-15T13:48:00Z</dcterms:modified>
</cp:coreProperties>
</file>