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7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otiris1\Εργασία\ΕΥΔ\Τουρισμός\PEP\PEPneEG\ΠΕΠ\╨┼╨\Nagaio\Untitled-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4763"/>
            <a:ext cx="10698163" cy="151114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YPSILOS OE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South Aegean region, has joined the Action “Supporting the Establishment and Operation of New SMEs in the tourism sector” with a total budget of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377.973,99 €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188.986,99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by Greece and the European Union - European Regional Development Fund.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Certification of quality assurance systems and environmental management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- Participation in exhibitions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engineering studies and tax and legal advisory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and digital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and monitoring the implementation of the Investment 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273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Akis Karasmanoglou</cp:lastModifiedBy>
  <cp:revision>66</cp:revision>
  <cp:lastPrinted>2019-12-05T14:32:32Z</cp:lastPrinted>
  <dcterms:created xsi:type="dcterms:W3CDTF">2018-02-13T12:16:57Z</dcterms:created>
  <dcterms:modified xsi:type="dcterms:W3CDTF">2024-05-15T13:48:00Z</dcterms:modified>
</cp:coreProperties>
</file>